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8183880" y="822960"/>
            <a:ext cx="3063240" cy="4983480"/>
          </a:xfrm>
          <a:prstGeom prst="roundRect">
            <a:avLst>
              <a:gd name="adj" fmla="val 5373"/>
            </a:avLst>
          </a:prstGeom>
          <a:solidFill>
            <a:srgbClr val="131927">
              <a:alpha val="90000"/>
            </a:srgbClr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412480" y="1060704"/>
            <a:ext cx="36576" cy="4498848"/>
          </a:xfrm>
          <a:prstGeom prst="rect">
            <a:avLst/>
          </a:prstGeom>
          <a:solidFill>
            <a:srgbClr val="D4A843">
              <a:alpha val="4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58368" y="713232"/>
            <a:ext cx="34747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POST PLAN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658368" y="969264"/>
            <a:ext cx="1645920" cy="32004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1234440"/>
            <a:ext cx="6766560" cy="96012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658368" y="2359152"/>
            <a:ext cx="603504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x NWSL 2026 Launch • March 11, 2026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658368" y="4315968"/>
            <a:ext cx="3840480" cy="1078992"/>
          </a:xfrm>
          <a:prstGeom prst="roundRect">
            <a:avLst>
              <a:gd name="adj" fmla="val 11864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731520" y="4443984"/>
            <a:ext cx="32004" cy="82296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41248" y="4443984"/>
            <a:ext cx="347472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WORKFLOW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41248" y="4681728"/>
            <a:ext cx="347472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Approval to Publish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41248" y="5157216"/>
            <a:ext cx="347472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Structured for client review, creative signoff, and launch execution.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4700016" y="4315968"/>
            <a:ext cx="2834640" cy="1078992"/>
          </a:xfrm>
          <a:prstGeom prst="roundRect">
            <a:avLst>
              <a:gd name="adj" fmla="val 11864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73168" y="4443984"/>
            <a:ext cx="32004" cy="82296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82896" y="4443984"/>
            <a:ext cx="24688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4882896" y="4681728"/>
            <a:ext cx="246888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Plans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4882896" y="5157216"/>
            <a:ext cx="2468880" cy="914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Reusable export mapped for Panini rollout decks.</a:t>
            </a:r>
            <a:endParaRPr lang="en-US" sz="11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SEQUENCE 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Hand-off Order 2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55648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NWSLPA Amplification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Instagram Feed • Posted by NWSLPA Social • Approval: NWSLPA Comms • Approval Pending • Required Copy • Copy In Review…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23620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09360" y="1755648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1908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1908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Weekend Matchday…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1908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Carry-forward • Instagram Feed • Posted by Club Social Leads • Approval: League Social • Approval Not Requested • Suggested Copy • Copy…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5836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2779776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Slot 3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 for additional supporting content, revisions, or amplification if needed.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23620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09360" y="2779776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1908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1908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Slot 4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1908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 for additional supporting content, revisions, or amplification if needed.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58368" y="3675888"/>
            <a:ext cx="10881360" cy="932688"/>
          </a:xfrm>
          <a:prstGeom prst="roundRect">
            <a:avLst>
              <a:gd name="adj" fmla="val 1372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1520" y="3803904"/>
            <a:ext cx="32004" cy="676656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1248" y="380390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5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41248" y="4041648"/>
            <a:ext cx="1051560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Slot 5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841248" y="4517136"/>
            <a:ext cx="10515600" cy="-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Reserve for additional supporting content, revisions, or amplification if needed.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58368" y="4864608"/>
            <a:ext cx="10881360" cy="1042416"/>
          </a:xfrm>
          <a:prstGeom prst="roundRect">
            <a:avLst>
              <a:gd name="adj" fmla="val 12281"/>
            </a:avLst>
          </a:prstGeom>
          <a:solidFill>
            <a:srgbClr val="131927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31520" y="4992624"/>
            <a:ext cx="32004" cy="786384"/>
          </a:xfrm>
          <a:prstGeom prst="rect">
            <a:avLst/>
          </a:prstGeom>
          <a:solidFill>
            <a:srgbClr val="6EE7B7">
              <a:alpha val="6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41248" y="499262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41248" y="5266944"/>
            <a:ext cx="10515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titles capture the publish order; descriptions hold timing, ownership, and CTA direction.</a:t>
            </a:r>
            <a:endParaRPr lang="en-US" sz="12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PACKETS 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Copy, Owners &amp; Tags 1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TSX Hero Reel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• Objective: Open the partnership with a national launch frame that every league, player, and club handle can follow without rewriting the story. • ASK: Can we lock this hero…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54496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27648" y="1792224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37376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37376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Launch Carousel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37376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In Review • Creative Creative In Review • Objective: Turn the hero announcement into a fast-moving opening-week sequence…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58368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3950208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03 • Athlete Gifting…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In Review • Objective: Add player proof so the partnership feels earned in-feed and not just announced from the brand…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254496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27648" y="3950208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37376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37376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04 • League Toolkit X…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37376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Changes Requested • Copy Copy Draft • Creative Creative Missing • Objective: Turn the hero story into a usable club toolkit so local handles can post…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PACKETS 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Copy, Owners &amp; Tags 2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Details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Partner LinkedIn…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Draft • Creative Creative In Progress • Tags missing • Objective: Translate launch energy into a partner-safe business…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254496" y="1664208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27648" y="1792224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37376" y="1792224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37376" y="2029968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NWSLPA Amplification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37376" y="2505456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Pending • Copy Copy In Review • Creative Creative In Review • Objective: Push the launch through the player association handle so the…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58368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3950208"/>
            <a:ext cx="32004" cy="166420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03 • Weekend Matchday…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READY • Blockers: Approval Approval Not Requested • Copy Copy Draft • Creative Creative In Progress • Objective: Carry the launch into matchweek behavior so the partnership…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6254496" y="3822192"/>
            <a:ext cx="5285232" cy="1920240"/>
          </a:xfrm>
          <a:prstGeom prst="roundRect">
            <a:avLst>
              <a:gd name="adj" fmla="val 6667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27648" y="3950208"/>
            <a:ext cx="32004" cy="166420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37376" y="3950208"/>
            <a:ext cx="491947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37376" y="4187952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Optional Slot 4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37376" y="4663440"/>
            <a:ext cx="4919472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this space for an alternate creative, partner variation, or backup publish window.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COMMENTS &amp; DISCUSSION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comments attached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Social (NWSL)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League team is aligned on the rollout shape. Final tag list can lock once the TSX hero reel export is approved.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389120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62272" y="1792224"/>
            <a:ext cx="32004" cy="413308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0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0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Social (NWSL)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572000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League Toolkit X Post (Post 4): requesting two changes before approval. (1) The player tag list needs to be final and attached to…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119872" y="1664208"/>
            <a:ext cx="3419856" cy="4389120"/>
          </a:xfrm>
          <a:prstGeom prst="roundRect">
            <a:avLst>
              <a:gd name="adj" fmla="val 3743"/>
            </a:avLst>
          </a:prstGeom>
          <a:solidFill>
            <a:srgbClr val="131927"/>
          </a:solidFill>
          <a:ln w="15240">
            <a:solidFill>
              <a:srgbClr val="FBBF2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93024" y="1792224"/>
            <a:ext cx="32004" cy="4133088"/>
          </a:xfrm>
          <a:prstGeom prst="rect">
            <a:avLst/>
          </a:prstGeom>
          <a:solidFill>
            <a:srgbClr val="FBBF24">
              <a:alpha val="60000"/>
            </a:srgbClr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02752" y="1792224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WATCHOUTS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302752" y="2029968"/>
            <a:ext cx="305409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Watchouts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302752" y="2505456"/>
            <a:ext cx="3054096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launch watchouts captured.</a:t>
            </a:r>
            <a:endParaRPr lang="en-US" sz="12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786384" y="1207008"/>
            <a:ext cx="10643616" cy="4407408"/>
          </a:xfrm>
          <a:prstGeom prst="roundRect">
            <a:avLst>
              <a:gd name="adj" fmla="val 4149"/>
            </a:avLst>
          </a:prstGeom>
          <a:solidFill>
            <a:srgbClr val="131927">
              <a:alpha val="96000"/>
            </a:srgbClr>
          </a:solidFill>
          <a:ln w="16510">
            <a:solidFill>
              <a:srgbClr val="D4A843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5184648" y="1700784"/>
            <a:ext cx="182880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15568" y="2011680"/>
            <a:ext cx="9966960" cy="84124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Partner Signoff</a:t>
            </a:r>
            <a:endParaRPr lang="en-US" sz="2800" dirty="0"/>
          </a:p>
        </p:txBody>
      </p:sp>
      <p:sp>
        <p:nvSpPr>
          <p:cNvPr id="10" name="Shape 8"/>
          <p:cNvSpPr/>
          <p:nvPr/>
        </p:nvSpPr>
        <p:spPr>
          <a:xfrm>
            <a:off x="5184648" y="2871216"/>
            <a:ext cx="182880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115568" y="3072384"/>
            <a:ext cx="9966960" cy="42062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389888" y="3803904"/>
            <a:ext cx="9418320" cy="6583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Generated as a reusable rollout deck for review, creative signoff, and publish execution.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MOCKUP REVIEW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Mockup Review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Overview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6839712" cy="4389120"/>
          </a:xfrm>
          <a:prstGeom prst="roundRect">
            <a:avLst>
              <a:gd name="adj" fmla="val 2917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6473952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SUMMARY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66544"/>
            <a:ext cx="6473952" cy="3858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the exact NWSL launch cadence, social copy, mockups, and approval lanes before anything is exported or posted. Execute as one coordinated rollout: TSX hero reveal, league and NWSLPA amplification, then weekend club pickup with matchday framing. Every row below should remain presentation-ready without operator cleanup. Use this review to clear the launch sequence now…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754112" y="1664208"/>
            <a:ext cx="3749040" cy="1975104"/>
          </a:xfrm>
          <a:prstGeom prst="roundRect">
            <a:avLst>
              <a:gd name="adj" fmla="val 6481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827264" y="1792224"/>
            <a:ext cx="32004" cy="171907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936992" y="1792224"/>
            <a:ext cx="33832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DECK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7936992" y="2029968"/>
            <a:ext cx="338328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7936992" y="2505456"/>
            <a:ext cx="338328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7754112" y="3913632"/>
            <a:ext cx="3749040" cy="2139696"/>
          </a:xfrm>
          <a:prstGeom prst="roundRect">
            <a:avLst>
              <a:gd name="adj" fmla="val 5983"/>
            </a:avLst>
          </a:prstGeom>
          <a:solidFill>
            <a:srgbClr val="131927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827264" y="4041648"/>
            <a:ext cx="32004" cy="1883664"/>
          </a:xfrm>
          <a:prstGeom prst="rect">
            <a:avLst/>
          </a:prstGeom>
          <a:solidFill>
            <a:srgbClr val="6EE7B7">
              <a:alpha val="6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936992" y="4041648"/>
            <a:ext cx="338328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7936992" y="4315968"/>
            <a:ext cx="3383280" cy="16093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Client-facing story, operational readiness, and creative coverage stay aligned in one deck.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METRICS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Mockup Snapshot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Snapshot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572768"/>
            <a:ext cx="3566160" cy="1901952"/>
          </a:xfrm>
          <a:prstGeom prst="roundRect">
            <a:avLst>
              <a:gd name="adj" fmla="val 6731"/>
            </a:avLst>
          </a:prstGeom>
          <a:solidFill>
            <a:srgbClr val="1A2236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" y="1645920"/>
            <a:ext cx="548640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2960" y="1755648"/>
            <a:ext cx="323697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POSTS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822960" y="1993392"/>
            <a:ext cx="323697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822960" y="2542032"/>
            <a:ext cx="32369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 launch placements are currently mapped.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315968" y="1572768"/>
            <a:ext cx="3566160" cy="1901952"/>
          </a:xfrm>
          <a:prstGeom prst="roundRect">
            <a:avLst>
              <a:gd name="adj" fmla="val 6731"/>
            </a:avLst>
          </a:prstGeom>
          <a:solidFill>
            <a:srgbClr val="1A2236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80560" y="1645920"/>
            <a:ext cx="548640" cy="36576"/>
          </a:xfrm>
          <a:prstGeom prst="rect">
            <a:avLst/>
          </a:prstGeom>
          <a:solidFill>
            <a:srgbClr val="60A5FA"/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480560" y="1755648"/>
            <a:ext cx="323697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 TO EXPORT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4480560" y="1993392"/>
            <a:ext cx="323697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1/7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4480560" y="2542032"/>
            <a:ext cx="32369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packet are green across approval, copy, and creative.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973568" y="1572768"/>
            <a:ext cx="3566160" cy="1901952"/>
          </a:xfrm>
          <a:prstGeom prst="roundRect">
            <a:avLst>
              <a:gd name="adj" fmla="val 6731"/>
            </a:avLst>
          </a:prstGeom>
          <a:solidFill>
            <a:srgbClr val="1A2236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38160" y="1645920"/>
            <a:ext cx="548640" cy="36576"/>
          </a:xfrm>
          <a:prstGeom prst="rect">
            <a:avLst/>
          </a:prstGeom>
          <a:solidFill>
            <a:srgbClr val="6EE7B7"/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138160" y="1755648"/>
            <a:ext cx="3236976" cy="1645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8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PACKET ISSUES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8138160" y="1993392"/>
            <a:ext cx="323697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400" dirty="0"/>
          </a:p>
        </p:txBody>
      </p:sp>
      <p:sp>
        <p:nvSpPr>
          <p:cNvPr id="26" name="Text 24"/>
          <p:cNvSpPr/>
          <p:nvPr/>
        </p:nvSpPr>
        <p:spPr>
          <a:xfrm>
            <a:off x="8138160" y="2542032"/>
            <a:ext cx="3236976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packet are actively blocked or in revision.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58368" y="3822192"/>
            <a:ext cx="10881360" cy="2084832"/>
          </a:xfrm>
          <a:prstGeom prst="roundRect">
            <a:avLst>
              <a:gd name="adj" fmla="val 6140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31520" y="3950208"/>
            <a:ext cx="32004" cy="182880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841248" y="3950208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READOUT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841248" y="4224528"/>
            <a:ext cx="10515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Brand Lead and TSX Partnership Lead have cleared the plan, while NWSL Social and NWSLPA Comms still need to…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CREATIVE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TSX Hero Reel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3767328" cy="4389120"/>
          </a:xfrm>
          <a:prstGeom prst="roundRect">
            <a:avLst>
              <a:gd name="adj" fmla="val 3398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340156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NARRATIVE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66544"/>
            <a:ext cx="3401568" cy="38587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launch • Mar 11, 8:00 AM • Instagram Reel • Posted by Panini Social • Approval Panini Ops • Required Copy • Keep the first…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4663440" y="1353312"/>
            <a:ext cx="6876288" cy="4700016"/>
          </a:xfrm>
          <a:prstGeom prst="roundRect">
            <a:avLst>
              <a:gd name="adj" fmla="val 2724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7" name="Image 0" descr="TSX Hero Reel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4718304" y="1408176"/>
            <a:ext cx="6766560" cy="45902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CREATIVE 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+ Support 1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3" name="Image 0" descr="Post 01 • Launch Carousel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13232" y="1719072"/>
            <a:ext cx="5175504" cy="2816352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254496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5" name="Image 1" descr="Post 02 • Athlete Gifting…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09360" y="1719072"/>
            <a:ext cx="5175504" cy="281635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658368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31520" y="4919472"/>
            <a:ext cx="32004" cy="100584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41248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Launch Carousel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841248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Mar 11, 8:30 AM • Instagram Feed • Posted by Panini Social • Approval NWSL Social • Required Copy •…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54496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327648" y="4919472"/>
            <a:ext cx="32004" cy="100584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437376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Athlete Gifting…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6437376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Mar 11, 10:00 AM • TikTok • Posted by Panini Creator Team • Approval NWSLPA Comms • Suggested Copy •…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CREATIVE 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+ Support 2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3" name="Image 0" descr="Post 01 • League Toolkit X…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13232" y="1719072"/>
            <a:ext cx="5175504" cy="2816352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254496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5" name="Image 1" descr="Post 02 • Partner LinkedIn…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09360" y="1719072"/>
            <a:ext cx="5175504" cy="281635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658368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31520" y="4919472"/>
            <a:ext cx="32004" cy="100584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41248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League Toolkit X…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841248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Mar 11, 11:15 AM • X / Twitter • Posted by NWSL Social • Approval NWSL Social • Required Copy •…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54496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327648" y="4919472"/>
            <a:ext cx="32004" cy="100584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437376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Partner LinkedIn…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6437376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Mar 11, 1:00 PM • LinkedIn • Posted by Partnerships Team • Approval Panini Partnerships •…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CREATIVE 3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+ Support 3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Assets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3" name="Image 0" descr="Post 01 • NWSLPA Amplification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713232" y="1719072"/>
            <a:ext cx="5175504" cy="2816352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6254496" y="1664208"/>
            <a:ext cx="5285232" cy="2926080"/>
          </a:xfrm>
          <a:prstGeom prst="roundRect">
            <a:avLst>
              <a:gd name="adj" fmla="val 4375"/>
            </a:avLst>
          </a:prstGeom>
          <a:solidFill>
            <a:srgbClr val="1A2236"/>
          </a:solidFill>
          <a:ln w="12700">
            <a:solidFill>
              <a:srgbClr val="2A3454"/>
            </a:solidFill>
            <a:prstDash val="solid"/>
          </a:ln>
        </p:spPr>
      </p:sp>
      <p:pic>
        <p:nvPicPr>
          <p:cNvPr id="15" name="Image 1" descr="Post 02 • Weekend Matchday…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6309360" y="1719072"/>
            <a:ext cx="5175504" cy="281635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658368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731520" y="4919472"/>
            <a:ext cx="32004" cy="1005840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8" name="Text 14"/>
          <p:cNvSpPr/>
          <p:nvPr/>
        </p:nvSpPr>
        <p:spPr>
          <a:xfrm>
            <a:off x="841248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NWSLPA Amplification</a:t>
            </a:r>
            <a:endParaRPr lang="en-US" sz="1600" dirty="0"/>
          </a:p>
        </p:txBody>
      </p:sp>
      <p:sp>
        <p:nvSpPr>
          <p:cNvPr id="19" name="Text 15"/>
          <p:cNvSpPr/>
          <p:nvPr/>
        </p:nvSpPr>
        <p:spPr>
          <a:xfrm>
            <a:off x="841248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Mar 11, 3:00 PM • Instagram Feed • Posted by NWSLPA Social • Approval NWSLPA Comms • Required…</a:t>
            </a:r>
            <a:endParaRPr lang="en-US" sz="1100" dirty="0"/>
          </a:p>
        </p:txBody>
      </p:sp>
      <p:sp>
        <p:nvSpPr>
          <p:cNvPr id="20" name="Shape 16"/>
          <p:cNvSpPr/>
          <p:nvPr/>
        </p:nvSpPr>
        <p:spPr>
          <a:xfrm>
            <a:off x="6254496" y="4791456"/>
            <a:ext cx="5285232" cy="1261872"/>
          </a:xfrm>
          <a:prstGeom prst="roundRect">
            <a:avLst>
              <a:gd name="adj" fmla="val 10145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6327648" y="4919472"/>
            <a:ext cx="32004" cy="1005840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2" name="Text 18"/>
          <p:cNvSpPr/>
          <p:nvPr/>
        </p:nvSpPr>
        <p:spPr>
          <a:xfrm>
            <a:off x="6437376" y="4974336"/>
            <a:ext cx="4919472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Weekend Matchday…</a:t>
            </a:r>
            <a:endParaRPr lang="en-US" sz="1600" dirty="0"/>
          </a:p>
        </p:txBody>
      </p:sp>
      <p:sp>
        <p:nvSpPr>
          <p:cNvPr id="23" name="Text 19"/>
          <p:cNvSpPr/>
          <p:nvPr/>
        </p:nvSpPr>
        <p:spPr>
          <a:xfrm>
            <a:off x="6437376" y="5632704"/>
            <a:ext cx="491947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Carry-forward • Mar 13, 9:00 AM • Instagram Feed • Posted by Club Social Leads • Approval League Social • Suggested Copy…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APPROVALS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Approval Status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92224"/>
            <a:ext cx="32004" cy="4133088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Status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Brand Lead and TSX Partnership Lead have cleared the plan, while NWSL Social and NWSLPA Comms still…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4389120" y="1664208"/>
            <a:ext cx="3401568" cy="4389120"/>
          </a:xfrm>
          <a:prstGeom prst="roundRect">
            <a:avLst>
              <a:gd name="adj" fmla="val 3763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462272" y="1792224"/>
            <a:ext cx="32004" cy="4133088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72000" y="1792224"/>
            <a:ext cx="3035808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DIRECTION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0" y="2029968"/>
            <a:ext cx="3035808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Stakeholder Path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572000" y="2505456"/>
            <a:ext cx="3035808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Panini Brand Lead, NWSL Social, and 2 more are in the active review loop, and Panini Social, Panini Creator…</a:t>
            </a:r>
            <a:endParaRPr lang="en-US" sz="1250" dirty="0"/>
          </a:p>
        </p:txBody>
      </p:sp>
      <p:sp>
        <p:nvSpPr>
          <p:cNvPr id="22" name="Shape 20"/>
          <p:cNvSpPr/>
          <p:nvPr/>
        </p:nvSpPr>
        <p:spPr>
          <a:xfrm>
            <a:off x="8119872" y="1664208"/>
            <a:ext cx="3419856" cy="4389120"/>
          </a:xfrm>
          <a:prstGeom prst="roundRect">
            <a:avLst>
              <a:gd name="adj" fmla="val 3743"/>
            </a:avLst>
          </a:prstGeom>
          <a:solidFill>
            <a:srgbClr val="131927"/>
          </a:solidFill>
          <a:ln w="15240">
            <a:solidFill>
              <a:srgbClr val="FBBF24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8193024" y="1792224"/>
            <a:ext cx="32004" cy="4133088"/>
          </a:xfrm>
          <a:prstGeom prst="rect">
            <a:avLst/>
          </a:prstGeom>
          <a:solidFill>
            <a:srgbClr val="FBBF24">
              <a:alpha val="60000"/>
            </a:srgbClr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302752" y="1792224"/>
            <a:ext cx="3054096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WATCHOUTS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302752" y="2029968"/>
            <a:ext cx="3054096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blockers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302752" y="2505456"/>
            <a:ext cx="3054096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placement is still missing tag instructions; 1 slot has no linked asset yet; 6 slots still need post-level…</a:t>
            </a:r>
            <a:endParaRPr lang="en-US" sz="12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E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A"/>
          </a:solidFill>
          <a:ln w="12700">
            <a:solidFill>
              <a:srgbClr val="0A0E1A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 rot="720000">
            <a:off x="9509760" y="-1463040"/>
            <a:ext cx="4389120" cy="4389120"/>
          </a:xfrm>
          <a:prstGeom prst="roundRect">
            <a:avLst>
              <a:gd name="adj" fmla="val 6250"/>
            </a:avLst>
          </a:prstGeom>
          <a:solidFill>
            <a:srgbClr val="3D2E10">
              <a:alpha val="14000"/>
            </a:srgbClr>
          </a:solidFill>
          <a:ln w="12700">
            <a:solidFill>
              <a:srgbClr val="D4A843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 rot="-480000">
            <a:off x="-2011680" y="5303520"/>
            <a:ext cx="3474720" cy="3474720"/>
          </a:xfrm>
          <a:prstGeom prst="roundRect">
            <a:avLst>
              <a:gd name="adj" fmla="val 6579"/>
            </a:avLst>
          </a:prstGeom>
          <a:solidFill>
            <a:srgbClr val="2A3454">
              <a:alpha val="12000"/>
            </a:srgbClr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58200" y="6492240"/>
            <a:ext cx="315468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NWSL TSX Launch Week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658368" y="384048"/>
            <a:ext cx="4754880" cy="201168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4A8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SEQUENCE 1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658368" y="713232"/>
            <a:ext cx="6766560" cy="60350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Hand-off Order 1</a:t>
            </a:r>
            <a:endParaRPr lang="en-US" sz="2600" dirty="0"/>
          </a:p>
        </p:txBody>
      </p:sp>
      <p:sp>
        <p:nvSpPr>
          <p:cNvPr id="9" name="Shape 7"/>
          <p:cNvSpPr/>
          <p:nvPr/>
        </p:nvSpPr>
        <p:spPr>
          <a:xfrm>
            <a:off x="658368" y="1389888"/>
            <a:ext cx="10881360" cy="10973"/>
          </a:xfrm>
          <a:prstGeom prst="rect">
            <a:avLst/>
          </a:prstGeom>
          <a:solidFill>
            <a:srgbClr val="2A3454"/>
          </a:solidFill>
          <a:ln w="12700">
            <a:solidFill>
              <a:srgbClr val="2A3454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58368" y="6327648"/>
            <a:ext cx="1078992" cy="36576"/>
          </a:xfrm>
          <a:prstGeom prst="rect">
            <a:avLst/>
          </a:prstGeom>
          <a:solidFill>
            <a:srgbClr val="D4A843"/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58368" y="6419088"/>
            <a:ext cx="310896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</a:t>
            </a:r>
            <a:endParaRPr lang="en-US" sz="800" dirty="0"/>
          </a:p>
        </p:txBody>
      </p:sp>
      <p:sp>
        <p:nvSpPr>
          <p:cNvPr id="12" name="Shape 10"/>
          <p:cNvSpPr/>
          <p:nvPr/>
        </p:nvSpPr>
        <p:spPr>
          <a:xfrm>
            <a:off x="65836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31520" y="1755648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124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1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4124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01 • TSX Hero Reel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124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Hero launch • Instagram Reel • Posted by Panini Social • Approval: Panini Ops • Approved • Required Copy • Copy Locked • Creative Final •…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6236208" y="1627632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309360" y="1755648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19088" y="1755648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2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6419088" y="1993392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02 • Launch Carousel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419088" y="2468880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Instagram Feed • Posted by Panini Social • Approval: NWSL Social • Approval Pending • Required Copy • Copy In Review •…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5836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731520" y="2779776"/>
            <a:ext cx="32004" cy="530352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84124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4124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03 • Athlete Gifting…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84124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 support • TikTok • Posted by Panini Creator Team • Approval: NWSLPA Comms • Approval Pending • Suggested Copy • Copy In Review •…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6236208" y="2651760"/>
            <a:ext cx="5303520" cy="786384"/>
          </a:xfrm>
          <a:prstGeom prst="roundRect">
            <a:avLst>
              <a:gd name="adj" fmla="val 16279"/>
            </a:avLst>
          </a:prstGeom>
          <a:solidFill>
            <a:srgbClr val="131927"/>
          </a:solidFill>
          <a:ln w="15240">
            <a:solidFill>
              <a:srgbClr val="60A5FA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6309360" y="2779776"/>
            <a:ext cx="32004" cy="530352"/>
          </a:xfrm>
          <a:prstGeom prst="rect">
            <a:avLst/>
          </a:prstGeom>
          <a:solidFill>
            <a:srgbClr val="60A5FA">
              <a:alpha val="60000"/>
            </a:srgbClr>
          </a:solidFill>
          <a:ln w="12700">
            <a:solidFill>
              <a:srgbClr val="60A5FA">
                <a:alpha val="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419088" y="2779776"/>
            <a:ext cx="493776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4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419088" y="3017520"/>
            <a:ext cx="493776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04 • League Toolkit X…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419088" y="3493008"/>
            <a:ext cx="4937760" cy="-2011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X / Twitter • Posted by NWSL Social • Approval: NWSL Social • Changes Requested • Required Copy • Copy Draft •…</a:t>
            </a:r>
            <a:endParaRPr lang="en-US" sz="1050" dirty="0"/>
          </a:p>
        </p:txBody>
      </p:sp>
      <p:sp>
        <p:nvSpPr>
          <p:cNvPr id="32" name="Shape 30"/>
          <p:cNvSpPr/>
          <p:nvPr/>
        </p:nvSpPr>
        <p:spPr>
          <a:xfrm>
            <a:off x="658368" y="3675888"/>
            <a:ext cx="10881360" cy="932688"/>
          </a:xfrm>
          <a:prstGeom prst="roundRect">
            <a:avLst>
              <a:gd name="adj" fmla="val 13725"/>
            </a:avLst>
          </a:prstGeom>
          <a:solidFill>
            <a:srgbClr val="131927"/>
          </a:solidFill>
          <a:ln w="15240">
            <a:solidFill>
              <a:srgbClr val="D4A843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31520" y="3803904"/>
            <a:ext cx="32004" cy="676656"/>
          </a:xfrm>
          <a:prstGeom prst="rect">
            <a:avLst/>
          </a:prstGeom>
          <a:solidFill>
            <a:srgbClr val="D4A843">
              <a:alpha val="60000"/>
            </a:srgbClr>
          </a:solidFill>
          <a:ln w="12700">
            <a:solidFill>
              <a:srgbClr val="D4A843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841248" y="380390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SLOT 5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841248" y="4041648"/>
            <a:ext cx="10515600" cy="40233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 05 • Partner LinkedIn…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841248" y="4517136"/>
            <a:ext cx="10515600" cy="-54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Distribution handoff • LinkedIn • Posted by Partnerships Team • Approval: Panini Partnerships • Approval Pending • Suggested Copy • Copy…</a:t>
            </a:r>
            <a:endParaRPr lang="en-US" sz="1050" dirty="0"/>
          </a:p>
        </p:txBody>
      </p:sp>
      <p:sp>
        <p:nvSpPr>
          <p:cNvPr id="37" name="Shape 35"/>
          <p:cNvSpPr/>
          <p:nvPr/>
        </p:nvSpPr>
        <p:spPr>
          <a:xfrm>
            <a:off x="658368" y="4864608"/>
            <a:ext cx="10881360" cy="1042416"/>
          </a:xfrm>
          <a:prstGeom prst="roundRect">
            <a:avLst>
              <a:gd name="adj" fmla="val 12281"/>
            </a:avLst>
          </a:prstGeom>
          <a:solidFill>
            <a:srgbClr val="131927"/>
          </a:solidFill>
          <a:ln w="15240">
            <a:solidFill>
              <a:srgbClr val="6EE7B7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31520" y="4992624"/>
            <a:ext cx="32004" cy="786384"/>
          </a:xfrm>
          <a:prstGeom prst="rect">
            <a:avLst/>
          </a:prstGeom>
          <a:solidFill>
            <a:srgbClr val="6EE7B7">
              <a:alpha val="60000"/>
            </a:srgbClr>
          </a:solidFill>
          <a:ln w="12700">
            <a:solidFill>
              <a:srgbClr val="6EE7B7">
                <a:alpha val="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841248" y="4992624"/>
            <a:ext cx="10515600" cy="182880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41248" y="5266944"/>
            <a:ext cx="10515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titles capture the publish order; descriptions hold timing, ownership, and CTA direction.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Panini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NWSL TSX Launch Week</dc:title>
  <dc:subject>Panini PowerPoint Export</dc:subject>
  <dc:creator>Codex</dc:creator>
  <cp:lastModifiedBy>Codex</cp:lastModifiedBy>
  <cp:revision>1</cp:revision>
  <dcterms:created xsi:type="dcterms:W3CDTF">2026-08-04T09:14:33Z</dcterms:created>
  <dcterms:modified xsi:type="dcterms:W3CDTF">2026-08-04T09:14:33Z</dcterms:modified>
</cp:coreProperties>
</file>