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8183880" y="822960"/>
            <a:ext cx="3063240" cy="4983480"/>
          </a:xfrm>
          <a:prstGeom prst="roundRect">
            <a:avLst>
              <a:gd name="adj" fmla="val 5373"/>
            </a:avLst>
          </a:prstGeom>
          <a:solidFill>
            <a:srgbClr val="131927">
              <a:alpha val="90000"/>
            </a:srgbClr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412480" y="1060704"/>
            <a:ext cx="36576" cy="4498848"/>
          </a:xfrm>
          <a:prstGeom prst="rect">
            <a:avLst/>
          </a:prstGeom>
          <a:solidFill>
            <a:srgbClr val="D4A843">
              <a:alpha val="4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" y="713232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POST PLAN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58368" y="969264"/>
            <a:ext cx="1645920" cy="3200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1234440"/>
            <a:ext cx="6766560" cy="9601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58368" y="2359152"/>
            <a:ext cx="603504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x NWSL 2026 Launch • March 11, 2026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658368" y="4315968"/>
            <a:ext cx="3840480" cy="1078992"/>
          </a:xfrm>
          <a:prstGeom prst="roundRect">
            <a:avLst>
              <a:gd name="adj" fmla="val 11864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1520" y="4443984"/>
            <a:ext cx="32004" cy="82296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1248" y="4443984"/>
            <a:ext cx="347472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41248" y="4681728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Approval to Publish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41248" y="5157216"/>
            <a:ext cx="347472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for client review, creative signoff, and launch execution.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700016" y="4315968"/>
            <a:ext cx="2834640" cy="1078992"/>
          </a:xfrm>
          <a:prstGeom prst="roundRect">
            <a:avLst>
              <a:gd name="adj" fmla="val 11864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73168" y="4443984"/>
            <a:ext cx="32004" cy="82296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82896" y="4443984"/>
            <a:ext cx="24688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882896" y="4681728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Plans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882896" y="5157216"/>
            <a:ext cx="24688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Reusable export mapped for Panini rollout decks.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SEQUENCE 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Hand-off Order 2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55648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NWSLPA Amplification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Instagram Feed • Posted by NWSLPA Social • Approval: NWSLPA Comms • Approval Pending • Required Copy • Copy In Review…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23620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09360" y="1755648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1908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1908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Weekend Matchday…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1908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Carry-forward • Instagram Feed • Posted by Club Social Leads • Approval: League Social • Approval Not Requested • Suggested Copy • Copy…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5836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2779776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Slot 3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 for additional supporting content, revisions, or amplification if needed.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23620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09360" y="2779776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1908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1908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Slot 4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1908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 for additional supporting content, revisions, or amplification if needed.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58368" y="3675888"/>
            <a:ext cx="10881360" cy="932688"/>
          </a:xfrm>
          <a:prstGeom prst="roundRect">
            <a:avLst>
              <a:gd name="adj" fmla="val 1372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1520" y="3803904"/>
            <a:ext cx="32004" cy="676656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1248" y="380390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5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41248" y="4041648"/>
            <a:ext cx="1051560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Slot 5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841248" y="4517136"/>
            <a:ext cx="10515600" cy="-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 for additional supporting content, revisions, or amplification if needed.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58368" y="4864608"/>
            <a:ext cx="10881360" cy="1042416"/>
          </a:xfrm>
          <a:prstGeom prst="roundRect">
            <a:avLst>
              <a:gd name="adj" fmla="val 12281"/>
            </a:avLst>
          </a:prstGeom>
          <a:solidFill>
            <a:srgbClr val="131927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31520" y="4992624"/>
            <a:ext cx="32004" cy="786384"/>
          </a:xfrm>
          <a:prstGeom prst="rect">
            <a:avLst/>
          </a:prstGeom>
          <a:solidFill>
            <a:srgbClr val="6EE7B7">
              <a:alpha val="6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41248" y="499262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41248" y="5266944"/>
            <a:ext cx="10515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titles capture the publish order; descriptions hold timing, ownership, and CTA direction.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PACKETS 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Copy, Owners &amp; Tags 1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TSX Hero Reel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• Objective: Open the partnership with a national launch frame that every league, player, and club handle can follow without rewriting the story. • ASK: Can we lock this hero…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54496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27648" y="1792224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37376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37376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Launch Carousel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37376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In Review • Creative Creative In Review • Objective: Turn the hero announcement into a fast-moving opening-week sequence…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58368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3950208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03 • Athlete Gifting…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In Review • Objective: Add player proof so the partnership feels earned in-feed and not just announced from the brand…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254496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27648" y="3950208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37376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37376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04 • League Toolkit X…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37376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Changes Requested • Copy Copy Draft • Creative Creative Missing • Objective: Turn the hero story into a usable club toolkit so local handles can post…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PACKETS 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Copy, Owners &amp; Tags 2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Partner LinkedIn…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Draft • Creative Creative In Progress • Tags missing • Objective: Translate launch energy into a partner-safe business…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54496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27648" y="1792224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37376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37376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NWSLPA Amplification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37376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In Review • Creative Creative In Review • Objective: Push the launch through the player association handle so the…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58368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3950208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03 • Weekend Matchday…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Not Requested • Copy Copy Draft • Creative Creative In Progress • Objective: Carry the launch into matchweek behavior so the partnership…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254496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27648" y="3950208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37376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37376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Optional Slot 4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37376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this space for an alternate creative, partner variation, or backup publish window.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COMMENTS &amp; DISCUSSION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comments attached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Social (NWSL)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League team is aligned on the rollout shape. Final tag list can lock once the TSX hero reel export is approved.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389120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62272" y="1792224"/>
            <a:ext cx="32004" cy="413308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0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0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Social (NWSL)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572000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League Toolkit X Post (Post 4): requesting two changes before approval. (1) The player tag list needs to be final and attached to…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119872" y="1664208"/>
            <a:ext cx="3419856" cy="4389120"/>
          </a:xfrm>
          <a:prstGeom prst="roundRect">
            <a:avLst>
              <a:gd name="adj" fmla="val 3743"/>
            </a:avLst>
          </a:prstGeom>
          <a:solidFill>
            <a:srgbClr val="131927"/>
          </a:solidFill>
          <a:ln w="15240">
            <a:solidFill>
              <a:srgbClr val="FBBF2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93024" y="1792224"/>
            <a:ext cx="32004" cy="4133088"/>
          </a:xfrm>
          <a:prstGeom prst="rect">
            <a:avLst/>
          </a:prstGeom>
          <a:solidFill>
            <a:srgbClr val="FBBF24">
              <a:alpha val="60000"/>
            </a:srgbClr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02752" y="1792224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WATCHOUTS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302752" y="2029968"/>
            <a:ext cx="305409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Watchouts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302752" y="2505456"/>
            <a:ext cx="3054096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launch watchouts captured.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786384" y="1207008"/>
            <a:ext cx="10643616" cy="4407408"/>
          </a:xfrm>
          <a:prstGeom prst="roundRect">
            <a:avLst>
              <a:gd name="adj" fmla="val 4149"/>
            </a:avLst>
          </a:prstGeom>
          <a:solidFill>
            <a:srgbClr val="131927">
              <a:alpha val="96000"/>
            </a:srgbClr>
          </a:solidFill>
          <a:ln w="16510">
            <a:solidFill>
              <a:srgbClr val="D4A84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184648" y="1700784"/>
            <a:ext cx="182880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15568" y="2011680"/>
            <a:ext cx="9966960" cy="8412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Signoff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5184648" y="2871216"/>
            <a:ext cx="182880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15568" y="3072384"/>
            <a:ext cx="996696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389888" y="3803904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Generated as a reusable rollout deck for review, creative signoff, and publish execution.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MOCKUP REVIEW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Mockup Review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6839712" cy="4389120"/>
          </a:xfrm>
          <a:prstGeom prst="roundRect">
            <a:avLst>
              <a:gd name="adj" fmla="val 291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647395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66544"/>
            <a:ext cx="6473952" cy="3858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the exact NWSL launch cadence, social copy, mockups, and approval lanes before anything is exported or posted. Execute as one coordinated rollout: TSX hero reveal, league and NWSLPA amplification, then weekend club pickup with matchday framing. Every row below should remain presentation-ready without operator cleanup. Use this review to clear the launch sequence now…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54112" y="1664208"/>
            <a:ext cx="3749040" cy="1975104"/>
          </a:xfrm>
          <a:prstGeom prst="roundRect">
            <a:avLst>
              <a:gd name="adj" fmla="val 6481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827264" y="1792224"/>
            <a:ext cx="32004" cy="171907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1792224"/>
            <a:ext cx="33832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36992" y="2029968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936992" y="2505456"/>
            <a:ext cx="338328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754112" y="3913632"/>
            <a:ext cx="3749040" cy="2139696"/>
          </a:xfrm>
          <a:prstGeom prst="roundRect">
            <a:avLst>
              <a:gd name="adj" fmla="val 5983"/>
            </a:avLst>
          </a:prstGeom>
          <a:solidFill>
            <a:srgbClr val="131927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827264" y="4041648"/>
            <a:ext cx="32004" cy="1883664"/>
          </a:xfrm>
          <a:prstGeom prst="rect">
            <a:avLst/>
          </a:prstGeom>
          <a:solidFill>
            <a:srgbClr val="6EE7B7">
              <a:alpha val="6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936992" y="4041648"/>
            <a:ext cx="33832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7936992" y="4315968"/>
            <a:ext cx="3383280" cy="16093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Client-facing story, operational readiness, and creative coverage stay aligned in one deck.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METRICS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Mockup Snapshot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Snapshot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572768"/>
            <a:ext cx="3566160" cy="1901952"/>
          </a:xfrm>
          <a:prstGeom prst="roundRect">
            <a:avLst>
              <a:gd name="adj" fmla="val 6731"/>
            </a:avLst>
          </a:prstGeom>
          <a:solidFill>
            <a:srgbClr val="1A2236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" y="1645920"/>
            <a:ext cx="54864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1755648"/>
            <a:ext cx="323697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POSTS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822960" y="1993392"/>
            <a:ext cx="323697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822960" y="2542032"/>
            <a:ext cx="32369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launch placements are currently mapped.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315968" y="1572768"/>
            <a:ext cx="3566160" cy="1901952"/>
          </a:xfrm>
          <a:prstGeom prst="roundRect">
            <a:avLst>
              <a:gd name="adj" fmla="val 6731"/>
            </a:avLst>
          </a:prstGeom>
          <a:solidFill>
            <a:srgbClr val="1A2236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80560" y="1645920"/>
            <a:ext cx="548640" cy="36576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480560" y="1755648"/>
            <a:ext cx="323697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EXPORT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4480560" y="1993392"/>
            <a:ext cx="323697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1/7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4480560" y="2542032"/>
            <a:ext cx="32369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packet are green across approval, copy, and creative.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973568" y="1572768"/>
            <a:ext cx="3566160" cy="1901952"/>
          </a:xfrm>
          <a:prstGeom prst="roundRect">
            <a:avLst>
              <a:gd name="adj" fmla="val 6731"/>
            </a:avLst>
          </a:prstGeom>
          <a:solidFill>
            <a:srgbClr val="1A2236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38160" y="1645920"/>
            <a:ext cx="548640" cy="36576"/>
          </a:xfrm>
          <a:prstGeom prst="rect">
            <a:avLst/>
          </a:prstGeom>
          <a:solidFill>
            <a:srgbClr val="6EE7B7"/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138160" y="1755648"/>
            <a:ext cx="323697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PACKET ISSUES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8138160" y="1993392"/>
            <a:ext cx="323697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8138160" y="2542032"/>
            <a:ext cx="32369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packet are actively blocked or in revision.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58368" y="3822192"/>
            <a:ext cx="10881360" cy="2084832"/>
          </a:xfrm>
          <a:prstGeom prst="roundRect">
            <a:avLst>
              <a:gd name="adj" fmla="val 6140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31520" y="3950208"/>
            <a:ext cx="32004" cy="182880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41248" y="3950208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READOUT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841248" y="4224528"/>
            <a:ext cx="10515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Brand Lead and TSX Partnership Lead have cleared the plan, while NWSL Social and NWSLPA Comms still need to…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CREATIVE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TSX Hero Reel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3767328" cy="4389120"/>
          </a:xfrm>
          <a:prstGeom prst="roundRect">
            <a:avLst>
              <a:gd name="adj" fmla="val 3398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340156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NARRATIVE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66544"/>
            <a:ext cx="3401568" cy="3858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launch • Mar 11, 8:00 AM • Instagram Reel • Posted by Panini Social • Approval Panini Ops • Required Copy • Keep the first…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663440" y="1353312"/>
            <a:ext cx="6876288" cy="4700016"/>
          </a:xfrm>
          <a:prstGeom prst="roundRect">
            <a:avLst>
              <a:gd name="adj" fmla="val 2724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7" name="Image 0" descr="TSX Hero Reel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718304" y="1408176"/>
            <a:ext cx="6766560" cy="45902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CREATIVE 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+ Support 1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3" name="Image 0" descr="Post 01 • Launch Carousel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13232" y="1719072"/>
            <a:ext cx="5175504" cy="2816352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254496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5" name="Image 1" descr="Post 02 • Athlete Gifting…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09360" y="1719072"/>
            <a:ext cx="5175504" cy="281635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658368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31520" y="4919472"/>
            <a:ext cx="32004" cy="100584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41248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Launch Carousel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841248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Mar 11, 8:30 AM • Instagram Feed • Posted by Panini Social • Approval NWSL Social • Required Copy •…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54496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327648" y="4919472"/>
            <a:ext cx="32004" cy="100584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437376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Athlete Gifting…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6437376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Mar 11, 10:00 AM • TikTok • Posted by Panini Creator Team • Approval NWSLPA Comms • Suggested Copy •…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CREATIVE 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+ Support 2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3" name="Image 0" descr="Post 01 • League Toolkit X…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13232" y="1719072"/>
            <a:ext cx="5175504" cy="2816352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254496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5" name="Image 1" descr="Post 02 • Partner LinkedIn…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09360" y="1719072"/>
            <a:ext cx="5175504" cy="281635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658368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31520" y="4919472"/>
            <a:ext cx="32004" cy="100584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41248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League Toolkit X…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841248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Mar 11, 11:15 AM • X / Twitter • Posted by NWSL Social • Approval NWSL Social • Required Copy •…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54496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327648" y="4919472"/>
            <a:ext cx="32004" cy="100584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437376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Partner LinkedIn…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6437376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Mar 11, 1:00 PM • LinkedIn • Posted by Partnerships Team • Approval Panini Partnerships •…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CREATIVE 3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+ Support 3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3" name="Image 0" descr="Post 01 • NWSLPA Amplification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13232" y="1719072"/>
            <a:ext cx="5175504" cy="2816352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254496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5" name="Image 1" descr="Post 02 • Weekend Matchday…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09360" y="1719072"/>
            <a:ext cx="5175504" cy="281635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658368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31520" y="4919472"/>
            <a:ext cx="32004" cy="100584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41248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NWSLPA Amplification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841248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Mar 11, 3:00 PM • Instagram Feed • Posted by NWSLPA Social • Approval NWSLPA Comms • Required…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54496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327648" y="4919472"/>
            <a:ext cx="32004" cy="100584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437376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Weekend Matchday…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6437376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Carry-forward • Mar 13, 9:00 AM • Instagram Feed • Posted by Club Social Leads • Approval League Social • Suggested Copy…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APPROVALS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Approval Status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Status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Brand Lead and TSX Partnership Lead have cleared the plan, while NWSL Social and NWSLPA Comms still…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389120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62272" y="1792224"/>
            <a:ext cx="32004" cy="413308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0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0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Path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572000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Brand Lead, NWSL Social, and 2 more are in the active review loop, and Panini Social, Panini Creator…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119872" y="1664208"/>
            <a:ext cx="3419856" cy="4389120"/>
          </a:xfrm>
          <a:prstGeom prst="roundRect">
            <a:avLst>
              <a:gd name="adj" fmla="val 3743"/>
            </a:avLst>
          </a:prstGeom>
          <a:solidFill>
            <a:srgbClr val="131927"/>
          </a:solidFill>
          <a:ln w="15240">
            <a:solidFill>
              <a:srgbClr val="FBBF2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93024" y="1792224"/>
            <a:ext cx="32004" cy="4133088"/>
          </a:xfrm>
          <a:prstGeom prst="rect">
            <a:avLst/>
          </a:prstGeom>
          <a:solidFill>
            <a:srgbClr val="FBBF24">
              <a:alpha val="60000"/>
            </a:srgbClr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02752" y="1792224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WATCHOUTS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302752" y="2029968"/>
            <a:ext cx="305409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blockers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302752" y="2505456"/>
            <a:ext cx="3054096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placement is still missing tag instructions; 1 slot has no linked asset yet; 6 slots still need post-level…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SEQUENCE 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Hand-off Order 1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55648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TSX Hero Reel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launch • Instagram Reel • Posted by Panini Social • Approval: Panini Ops • Approved • Required Copy • Copy Locked • Creative Final •…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23620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09360" y="1755648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1908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1908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Launch Carousel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1908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Instagram Feed • Posted by Panini Social • Approval: NWSL Social • Approval Pending • Required Copy • Copy In Review •…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5836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2779776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03 • Athlete Gifting…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TikTok • Posted by Panini Creator Team • Approval: NWSLPA Comms • Approval Pending • Suggested Copy • Copy In Review •…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23620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09360" y="2779776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1908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1908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04 • League Toolkit X…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1908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X / Twitter • Posted by NWSL Social • Approval: NWSL Social • Changes Requested • Required Copy • Copy Draft •…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58368" y="3675888"/>
            <a:ext cx="10881360" cy="932688"/>
          </a:xfrm>
          <a:prstGeom prst="roundRect">
            <a:avLst>
              <a:gd name="adj" fmla="val 1372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1520" y="3803904"/>
            <a:ext cx="32004" cy="676656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1248" y="380390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5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41248" y="4041648"/>
            <a:ext cx="1051560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05 • Partner LinkedIn…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841248" y="4517136"/>
            <a:ext cx="10515600" cy="-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LinkedIn • Posted by Partnerships Team • Approval: Panini Partnerships • Approval Pending • Suggested Copy • Copy…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58368" y="4864608"/>
            <a:ext cx="10881360" cy="1042416"/>
          </a:xfrm>
          <a:prstGeom prst="roundRect">
            <a:avLst>
              <a:gd name="adj" fmla="val 12281"/>
            </a:avLst>
          </a:prstGeom>
          <a:solidFill>
            <a:srgbClr val="131927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31520" y="4992624"/>
            <a:ext cx="32004" cy="786384"/>
          </a:xfrm>
          <a:prstGeom prst="rect">
            <a:avLst/>
          </a:prstGeom>
          <a:solidFill>
            <a:srgbClr val="6EE7B7">
              <a:alpha val="6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41248" y="499262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41248" y="5266944"/>
            <a:ext cx="10515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titles capture the publish order; descriptions hold timing, ownership, and CTA direction.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Panini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NWSL TSX Launch Week</dc:title>
  <dc:subject>Panini PowerPoint Export</dc:subject>
  <dc:creator>Codex</dc:creator>
  <cp:lastModifiedBy>Codex</cp:lastModifiedBy>
  <cp:revision>1</cp:revision>
  <dcterms:created xsi:type="dcterms:W3CDTF">2026-08-04T13:18:36Z</dcterms:created>
  <dcterms:modified xsi:type="dcterms:W3CDTF">2026-08-04T13:18:36Z</dcterms:modified>
</cp:coreProperties>
</file>